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8" r:id="rId2"/>
    <p:sldId id="256" r:id="rId3"/>
    <p:sldId id="257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2" r:id="rId12"/>
    <p:sldId id="270" r:id="rId13"/>
    <p:sldId id="268" r:id="rId14"/>
    <p:sldId id="269" r:id="rId15"/>
    <p:sldId id="271" r:id="rId16"/>
    <p:sldId id="267" r:id="rId17"/>
    <p:sldId id="272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846D6-3795-4D04-B1CB-EBDA4B94DA22}" v="8" dt="2021-08-09T07:10:49.6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4D0846D6-3795-4D04-B1CB-EBDA4B94DA22}"/>
    <pc:docChg chg="undo custSel addSld delSld modSld modMainMaster">
      <pc:chgData name="Nasil Phạm" userId="72956dafe1aa49c0" providerId="LiveId" clId="{4D0846D6-3795-4D04-B1CB-EBDA4B94DA22}" dt="2021-08-10T00:48:13.093" v="51" actId="1076"/>
      <pc:docMkLst>
        <pc:docMk/>
      </pc:docMkLst>
      <pc:sldChg chg="modSp mod">
        <pc:chgData name="Nasil Phạm" userId="72956dafe1aa49c0" providerId="LiveId" clId="{4D0846D6-3795-4D04-B1CB-EBDA4B94DA22}" dt="2021-08-10T00:47:58.824" v="49" actId="1035"/>
        <pc:sldMkLst>
          <pc:docMk/>
          <pc:sldMk cId="2417743476" sldId="263"/>
        </pc:sldMkLst>
        <pc:picChg chg="mod">
          <ac:chgData name="Nasil Phạm" userId="72956dafe1aa49c0" providerId="LiveId" clId="{4D0846D6-3795-4D04-B1CB-EBDA4B94DA22}" dt="2021-08-10T00:47:58.824" v="49" actId="1035"/>
          <ac:picMkLst>
            <pc:docMk/>
            <pc:sldMk cId="2417743476" sldId="263"/>
            <ac:picMk id="10" creationId="{00000000-0000-0000-0000-000000000000}"/>
          </ac:picMkLst>
        </pc:picChg>
      </pc:sldChg>
      <pc:sldChg chg="modSp mod">
        <pc:chgData name="Nasil Phạm" userId="72956dafe1aa49c0" providerId="LiveId" clId="{4D0846D6-3795-4D04-B1CB-EBDA4B94DA22}" dt="2021-08-10T00:48:13.093" v="51" actId="1076"/>
        <pc:sldMkLst>
          <pc:docMk/>
          <pc:sldMk cId="39311776" sldId="270"/>
        </pc:sldMkLst>
        <pc:spChg chg="mod">
          <ac:chgData name="Nasil Phạm" userId="72956dafe1aa49c0" providerId="LiveId" clId="{4D0846D6-3795-4D04-B1CB-EBDA4B94DA22}" dt="2021-08-10T00:48:13.093" v="51" actId="1076"/>
          <ac:spMkLst>
            <pc:docMk/>
            <pc:sldMk cId="39311776" sldId="270"/>
            <ac:spMk id="23" creationId="{00000000-0000-0000-0000-000000000000}"/>
          </ac:spMkLst>
        </pc:spChg>
        <pc:spChg chg="mod">
          <ac:chgData name="Nasil Phạm" userId="72956dafe1aa49c0" providerId="LiveId" clId="{4D0846D6-3795-4D04-B1CB-EBDA4B94DA22}" dt="2021-08-10T00:48:10.046" v="50" actId="1076"/>
          <ac:spMkLst>
            <pc:docMk/>
            <pc:sldMk cId="39311776" sldId="270"/>
            <ac:spMk id="24" creationId="{00000000-0000-0000-0000-000000000000}"/>
          </ac:spMkLst>
        </pc:spChg>
      </pc:sldChg>
      <pc:sldChg chg="new del">
        <pc:chgData name="Nasil Phạm" userId="72956dafe1aa49c0" providerId="LiveId" clId="{4D0846D6-3795-4D04-B1CB-EBDA4B94DA22}" dt="2021-08-09T07:09:37.916" v="37" actId="680"/>
        <pc:sldMkLst>
          <pc:docMk/>
          <pc:sldMk cId="903608496" sldId="277"/>
        </pc:sldMkLst>
      </pc:sldChg>
      <pc:sldChg chg="new">
        <pc:chgData name="Nasil Phạm" userId="72956dafe1aa49c0" providerId="LiveId" clId="{4D0846D6-3795-4D04-B1CB-EBDA4B94DA22}" dt="2021-08-09T07:09:40.389" v="38" actId="680"/>
        <pc:sldMkLst>
          <pc:docMk/>
          <pc:sldMk cId="1676175298" sldId="277"/>
        </pc:sldMkLst>
      </pc:sldChg>
      <pc:sldChg chg="addSp delSp modSp new mod">
        <pc:chgData name="Nasil Phạm" userId="72956dafe1aa49c0" providerId="LiveId" clId="{4D0846D6-3795-4D04-B1CB-EBDA4B94DA22}" dt="2021-08-09T07:10:35.578" v="45"/>
        <pc:sldMkLst>
          <pc:docMk/>
          <pc:sldMk cId="3856030471" sldId="278"/>
        </pc:sldMkLst>
        <pc:spChg chg="del">
          <ac:chgData name="Nasil Phạm" userId="72956dafe1aa49c0" providerId="LiveId" clId="{4D0846D6-3795-4D04-B1CB-EBDA4B94DA22}" dt="2021-08-09T07:10:34.700" v="44" actId="478"/>
          <ac:spMkLst>
            <pc:docMk/>
            <pc:sldMk cId="3856030471" sldId="278"/>
            <ac:spMk id="2" creationId="{2D75F48F-844A-4BD3-95C8-7DA96B87249F}"/>
          </ac:spMkLst>
        </pc:spChg>
        <pc:spChg chg="del">
          <ac:chgData name="Nasil Phạm" userId="72956dafe1aa49c0" providerId="LiveId" clId="{4D0846D6-3795-4D04-B1CB-EBDA4B94DA22}" dt="2021-08-09T07:10:34.166" v="43" actId="478"/>
          <ac:spMkLst>
            <pc:docMk/>
            <pc:sldMk cId="3856030471" sldId="278"/>
            <ac:spMk id="3" creationId="{208609C4-AC2B-47FE-BB3D-FAFEA79BA426}"/>
          </ac:spMkLst>
        </pc:spChg>
        <pc:spChg chg="add mod">
          <ac:chgData name="Nasil Phạm" userId="72956dafe1aa49c0" providerId="LiveId" clId="{4D0846D6-3795-4D04-B1CB-EBDA4B94DA22}" dt="2021-08-09T07:10:35.578" v="45"/>
          <ac:spMkLst>
            <pc:docMk/>
            <pc:sldMk cId="3856030471" sldId="278"/>
            <ac:spMk id="6" creationId="{96C61D41-A491-4F47-B869-03D22FAB287F}"/>
          </ac:spMkLst>
        </pc:spChg>
        <pc:spChg chg="add mod">
          <ac:chgData name="Nasil Phạm" userId="72956dafe1aa49c0" providerId="LiveId" clId="{4D0846D6-3795-4D04-B1CB-EBDA4B94DA22}" dt="2021-08-09T07:10:35.578" v="45"/>
          <ac:spMkLst>
            <pc:docMk/>
            <pc:sldMk cId="3856030471" sldId="278"/>
            <ac:spMk id="7" creationId="{F57D7863-ABA8-426B-AE8F-58E5D2058684}"/>
          </ac:spMkLst>
        </pc:spChg>
        <pc:spChg chg="add mod">
          <ac:chgData name="Nasil Phạm" userId="72956dafe1aa49c0" providerId="LiveId" clId="{4D0846D6-3795-4D04-B1CB-EBDA4B94DA22}" dt="2021-08-09T07:10:35.578" v="45"/>
          <ac:spMkLst>
            <pc:docMk/>
            <pc:sldMk cId="3856030471" sldId="278"/>
            <ac:spMk id="8" creationId="{482CDE7C-7A36-4D27-B64F-2E5B7FAB9C61}"/>
          </ac:spMkLst>
        </pc:spChg>
        <pc:picChg chg="add mod">
          <ac:chgData name="Nasil Phạm" userId="72956dafe1aa49c0" providerId="LiveId" clId="{4D0846D6-3795-4D04-B1CB-EBDA4B94DA22}" dt="2021-08-09T07:10:35.578" v="45"/>
          <ac:picMkLst>
            <pc:docMk/>
            <pc:sldMk cId="3856030471" sldId="278"/>
            <ac:picMk id="4" creationId="{DB913818-7FA3-4BA0-83E6-16C100BFBB95}"/>
          </ac:picMkLst>
        </pc:picChg>
        <pc:picChg chg="add mod">
          <ac:chgData name="Nasil Phạm" userId="72956dafe1aa49c0" providerId="LiveId" clId="{4D0846D6-3795-4D04-B1CB-EBDA4B94DA22}" dt="2021-08-09T07:10:35.578" v="45"/>
          <ac:picMkLst>
            <pc:docMk/>
            <pc:sldMk cId="3856030471" sldId="278"/>
            <ac:picMk id="5" creationId="{C538BD78-1476-4491-9477-9039B2CF2038}"/>
          </ac:picMkLst>
        </pc:picChg>
      </pc:sldChg>
      <pc:sldChg chg="add">
        <pc:chgData name="Nasil Phạm" userId="72956dafe1aa49c0" providerId="LiveId" clId="{4D0846D6-3795-4D04-B1CB-EBDA4B94DA22}" dt="2021-08-09T07:10:49.673" v="46"/>
        <pc:sldMkLst>
          <pc:docMk/>
          <pc:sldMk cId="1510731552" sldId="517"/>
        </pc:sldMkLst>
      </pc:sldChg>
      <pc:sldMasterChg chg="modSldLayout">
        <pc:chgData name="Nasil Phạm" userId="72956dafe1aa49c0" providerId="LiveId" clId="{4D0846D6-3795-4D04-B1CB-EBDA4B94DA22}" dt="2021-08-09T07:10:06.848" v="41"/>
        <pc:sldMasterMkLst>
          <pc:docMk/>
          <pc:sldMasterMk cId="3921119332" sldId="2147483648"/>
        </pc:sldMasterMkLst>
        <pc:sldLayoutChg chg="addSp modSp">
          <pc:chgData name="Nasil Phạm" userId="72956dafe1aa49c0" providerId="LiveId" clId="{4D0846D6-3795-4D04-B1CB-EBDA4B94DA22}" dt="2021-08-09T07:10:02.257" v="39"/>
          <pc:sldLayoutMkLst>
            <pc:docMk/>
            <pc:sldMasterMk cId="3921119332" sldId="2147483648"/>
            <pc:sldLayoutMk cId="1370041702" sldId="2147483650"/>
          </pc:sldLayoutMkLst>
          <pc:spChg chg="add mod">
            <ac:chgData name="Nasil Phạm" userId="72956dafe1aa49c0" providerId="LiveId" clId="{4D0846D6-3795-4D04-B1CB-EBDA4B94DA22}" dt="2021-08-09T07:10:02.257" v="39"/>
            <ac:spMkLst>
              <pc:docMk/>
              <pc:sldMasterMk cId="3921119332" sldId="2147483648"/>
              <pc:sldLayoutMk cId="1370041702" sldId="2147483650"/>
              <ac:spMk id="8" creationId="{766B4D92-20E3-42DD-8642-94052D545EE7}"/>
            </ac:spMkLst>
          </pc:spChg>
          <pc:picChg chg="add mod">
            <ac:chgData name="Nasil Phạm" userId="72956dafe1aa49c0" providerId="LiveId" clId="{4D0846D6-3795-4D04-B1CB-EBDA4B94DA22}" dt="2021-08-09T07:10:02.257" v="39"/>
            <ac:picMkLst>
              <pc:docMk/>
              <pc:sldMasterMk cId="3921119332" sldId="2147483648"/>
              <pc:sldLayoutMk cId="1370041702" sldId="2147483650"/>
              <ac:picMk id="7" creationId="{36866D63-7A35-4182-B3FD-2FDDE5405EF8}"/>
            </ac:picMkLst>
          </pc:picChg>
          <pc:picChg chg="add mod">
            <ac:chgData name="Nasil Phạm" userId="72956dafe1aa49c0" providerId="LiveId" clId="{4D0846D6-3795-4D04-B1CB-EBDA4B94DA22}" dt="2021-08-09T07:10:02.257" v="39"/>
            <ac:picMkLst>
              <pc:docMk/>
              <pc:sldMasterMk cId="3921119332" sldId="2147483648"/>
              <pc:sldLayoutMk cId="1370041702" sldId="2147483650"/>
              <ac:picMk id="9" creationId="{DFC88F48-4F70-4925-8C25-90634233025C}"/>
            </ac:picMkLst>
          </pc:picChg>
        </pc:sldLayoutChg>
        <pc:sldLayoutChg chg="addSp modSp">
          <pc:chgData name="Nasil Phạm" userId="72956dafe1aa49c0" providerId="LiveId" clId="{4D0846D6-3795-4D04-B1CB-EBDA4B94DA22}" dt="2021-08-09T07:10:04.909" v="40"/>
          <pc:sldLayoutMkLst>
            <pc:docMk/>
            <pc:sldMasterMk cId="3921119332" sldId="2147483648"/>
            <pc:sldLayoutMk cId="2822134744" sldId="2147483651"/>
          </pc:sldLayoutMkLst>
          <pc:spChg chg="add mod">
            <ac:chgData name="Nasil Phạm" userId="72956dafe1aa49c0" providerId="LiveId" clId="{4D0846D6-3795-4D04-B1CB-EBDA4B94DA22}" dt="2021-08-09T07:10:04.909" v="40"/>
            <ac:spMkLst>
              <pc:docMk/>
              <pc:sldMasterMk cId="3921119332" sldId="2147483648"/>
              <pc:sldLayoutMk cId="2822134744" sldId="2147483651"/>
              <ac:spMk id="8" creationId="{5A08646F-3946-48C2-82A3-36AF1AB99F64}"/>
            </ac:spMkLst>
          </pc:spChg>
          <pc:picChg chg="add mod">
            <ac:chgData name="Nasil Phạm" userId="72956dafe1aa49c0" providerId="LiveId" clId="{4D0846D6-3795-4D04-B1CB-EBDA4B94DA22}" dt="2021-08-09T07:10:04.909" v="40"/>
            <ac:picMkLst>
              <pc:docMk/>
              <pc:sldMasterMk cId="3921119332" sldId="2147483648"/>
              <pc:sldLayoutMk cId="2822134744" sldId="2147483651"/>
              <ac:picMk id="7" creationId="{383DF9E4-D07C-4782-9379-EC0D1F12C950}"/>
            </ac:picMkLst>
          </pc:picChg>
          <pc:picChg chg="add mod">
            <ac:chgData name="Nasil Phạm" userId="72956dafe1aa49c0" providerId="LiveId" clId="{4D0846D6-3795-4D04-B1CB-EBDA4B94DA22}" dt="2021-08-09T07:10:04.909" v="40"/>
            <ac:picMkLst>
              <pc:docMk/>
              <pc:sldMasterMk cId="3921119332" sldId="2147483648"/>
              <pc:sldLayoutMk cId="2822134744" sldId="2147483651"/>
              <ac:picMk id="9" creationId="{B5245A7A-9031-429B-8950-2693F8EDD08F}"/>
            </ac:picMkLst>
          </pc:picChg>
        </pc:sldLayoutChg>
        <pc:sldLayoutChg chg="addSp modSp">
          <pc:chgData name="Nasil Phạm" userId="72956dafe1aa49c0" providerId="LiveId" clId="{4D0846D6-3795-4D04-B1CB-EBDA4B94DA22}" dt="2021-08-09T07:10:06.848" v="41"/>
          <pc:sldLayoutMkLst>
            <pc:docMk/>
            <pc:sldMasterMk cId="3921119332" sldId="2147483648"/>
            <pc:sldLayoutMk cId="3373405737" sldId="2147483652"/>
          </pc:sldLayoutMkLst>
          <pc:spChg chg="add mod">
            <ac:chgData name="Nasil Phạm" userId="72956dafe1aa49c0" providerId="LiveId" clId="{4D0846D6-3795-4D04-B1CB-EBDA4B94DA22}" dt="2021-08-09T07:10:06.848" v="41"/>
            <ac:spMkLst>
              <pc:docMk/>
              <pc:sldMasterMk cId="3921119332" sldId="2147483648"/>
              <pc:sldLayoutMk cId="3373405737" sldId="2147483652"/>
              <ac:spMk id="9" creationId="{9B3DC147-151B-4037-A24A-43B4B88972F5}"/>
            </ac:spMkLst>
          </pc:spChg>
          <pc:picChg chg="add mod">
            <ac:chgData name="Nasil Phạm" userId="72956dafe1aa49c0" providerId="LiveId" clId="{4D0846D6-3795-4D04-B1CB-EBDA4B94DA22}" dt="2021-08-09T07:10:06.848" v="41"/>
            <ac:picMkLst>
              <pc:docMk/>
              <pc:sldMasterMk cId="3921119332" sldId="2147483648"/>
              <pc:sldLayoutMk cId="3373405737" sldId="2147483652"/>
              <ac:picMk id="8" creationId="{0CD71473-5C8E-46A6-B2B4-E57CFF420169}"/>
            </ac:picMkLst>
          </pc:picChg>
          <pc:picChg chg="add mod">
            <ac:chgData name="Nasil Phạm" userId="72956dafe1aa49c0" providerId="LiveId" clId="{4D0846D6-3795-4D04-B1CB-EBDA4B94DA22}" dt="2021-08-09T07:10:06.848" v="41"/>
            <ac:picMkLst>
              <pc:docMk/>
              <pc:sldMasterMk cId="3921119332" sldId="2147483648"/>
              <pc:sldLayoutMk cId="3373405737" sldId="2147483652"/>
              <ac:picMk id="10" creationId="{3ED54440-8046-41E4-BC90-B5CD97AC6F7E}"/>
            </ac:picMkLst>
          </pc:picChg>
        </pc:sldLayoutChg>
        <pc:sldLayoutChg chg="modSp mod">
          <pc:chgData name="Nasil Phạm" userId="72956dafe1aa49c0" providerId="LiveId" clId="{4D0846D6-3795-4D04-B1CB-EBDA4B94DA22}" dt="2021-08-09T07:09:32.403" v="35" actId="20577"/>
          <pc:sldLayoutMkLst>
            <pc:docMk/>
            <pc:sldMasterMk cId="3921119332" sldId="2147483648"/>
            <pc:sldLayoutMk cId="2204497075" sldId="2147483660"/>
          </pc:sldLayoutMkLst>
          <pc:spChg chg="mod">
            <ac:chgData name="Nasil Phạm" userId="72956dafe1aa49c0" providerId="LiveId" clId="{4D0846D6-3795-4D04-B1CB-EBDA4B94DA22}" dt="2021-08-09T07:09:32.403" v="35" actId="20577"/>
            <ac:spMkLst>
              <pc:docMk/>
              <pc:sldMasterMk cId="3921119332" sldId="2147483648"/>
              <pc:sldLayoutMk cId="2204497075" sldId="2147483660"/>
              <ac:spMk id="20" creationId="{4031702D-1C58-49CA-A7CB-B4EF0021C8A3}"/>
            </ac:spMkLst>
          </pc:spChg>
          <pc:spChg chg="mod">
            <ac:chgData name="Nasil Phạm" userId="72956dafe1aa49c0" providerId="LiveId" clId="{4D0846D6-3795-4D04-B1CB-EBDA4B94DA22}" dt="2021-08-09T07:09:24.364" v="16" actId="20577"/>
            <ac:spMkLst>
              <pc:docMk/>
              <pc:sldMasterMk cId="3921119332" sldId="2147483648"/>
              <pc:sldLayoutMk cId="2204497075" sldId="2147483660"/>
              <ac:spMk id="21" creationId="{7906B193-ED6B-4AA8-AC54-DB2A501FADDA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69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8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7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2: Days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3: Language Focus</a:t>
            </a:r>
          </a:p>
        </p:txBody>
      </p:sp>
    </p:spTree>
    <p:extLst>
      <p:ext uri="{BB962C8B-B14F-4D97-AF65-F5344CB8AC3E}">
        <p14:creationId xmlns:p14="http://schemas.microsoft.com/office/powerpoint/2010/main" val="220449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36866D63-7A35-4182-B3FD-2FDDE5405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6B4D92-20E3-42DD-8642-94052D545EE7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FC88F48-4F70-4925-8C25-9063423302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04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383DF9E4-D07C-4782-9379-EC0D1F12C9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8646F-3946-48C2-82A3-36AF1AB99F64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B5245A7A-9031-429B-8950-2693F8EDD0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4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D71473-5C8E-46A6-B2B4-E57CFF420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DC147-151B-4037-A24A-43B4B88972F5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ED54440-8046-41E4-BC90-B5CD97AC6F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0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1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51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6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94E5-E177-4FEF-8F2D-2E062202D848}" type="datetimeFigureOut">
              <a:rPr lang="en-US" smtClean="0"/>
              <a:t>7/26/2022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45B84-8083-483A-9BAE-0C2BAE6FC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20150513_163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572000"/>
            <a:ext cx="2057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13" descr="blumen-pflanzen14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1981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2" descr="thank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8" name="WordArt 18" descr="hoa4"/>
          <p:cNvSpPr>
            <a:spLocks noChangeArrowheads="1" noChangeShapeType="1" noTextEdit="1"/>
          </p:cNvSpPr>
          <p:nvPr/>
        </p:nvSpPr>
        <p:spPr bwMode="auto">
          <a:xfrm>
            <a:off x="3804138" y="4572000"/>
            <a:ext cx="4495800" cy="1143000"/>
          </a:xfrm>
          <a:prstGeom prst="rect">
            <a:avLst/>
          </a:prstGeom>
          <a:solidFill>
            <a:srgbClr val="FFFF00"/>
          </a:solidFill>
          <a:scene3d>
            <a:camera prst="perspectiveHeroicExtremeRightFacing"/>
            <a:lightRig rig="threePt" dir="t"/>
          </a:scene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i="1" kern="10" dirty="0" smtClean="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blipFill dpi="0" rotWithShape="1">
                  <a:blip r:embed="rId5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FRIENDS PLUS 6</a:t>
            </a:r>
            <a:endParaRPr lang="en-US" sz="3600" b="1" i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blipFill dpi="0" rotWithShape="1">
                <a:blip r:embed="rId5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BD523A6-379D-49B1-A655-7E80D0AEEAC4}"/>
              </a:ext>
            </a:extLst>
          </p:cNvPr>
          <p:cNvSpPr txBox="1">
            <a:spLocks/>
          </p:cNvSpPr>
          <p:nvPr/>
        </p:nvSpPr>
        <p:spPr>
          <a:xfrm>
            <a:off x="2281238" y="1028700"/>
            <a:ext cx="7015162" cy="5715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BINH KHANH SECONDARY SCHOOL</a:t>
            </a:r>
            <a:endParaRPr lang="en-SG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4888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8076" y="1416650"/>
            <a:ext cx="8214059" cy="918657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 rot="10800000" flipV="1">
            <a:off x="7844767" y="1220810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 rot="10800000" flipV="1">
            <a:off x="4887093" y="1243740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903192" y="1259199"/>
            <a:ext cx="1154112" cy="162719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 flipV="1">
            <a:off x="1950817" y="2335307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1903192" y="1256602"/>
            <a:ext cx="1084262" cy="1284611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33762" y="1421918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Freeform 17"/>
          <p:cNvSpPr/>
          <p:nvPr/>
        </p:nvSpPr>
        <p:spPr>
          <a:xfrm>
            <a:off x="7827179" y="1220810"/>
            <a:ext cx="1084262" cy="283397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 flipV="1">
            <a:off x="4869505" y="2339041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4869505" y="1243739"/>
            <a:ext cx="1084262" cy="1284611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042704" y="1505843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00378" y="1482914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80568" y="4432779"/>
            <a:ext cx="4885456" cy="523220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808988" y="4432778"/>
            <a:ext cx="482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Use the simple present with: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8938" y="4295009"/>
            <a:ext cx="4082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day/ every morning/...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after day/...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3890" y="4302477"/>
            <a:ext cx="4195472" cy="82352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046411" y="206359"/>
            <a:ext cx="6448314" cy="699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present simple to talk about: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28" idx="1"/>
            <a:endCxn id="33" idx="3"/>
          </p:cNvCxnSpPr>
          <p:nvPr/>
        </p:nvCxnSpPr>
        <p:spPr>
          <a:xfrm flipH="1">
            <a:off x="4869362" y="4694389"/>
            <a:ext cx="911206" cy="19853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33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08888" y="2882900"/>
            <a:ext cx="4583112" cy="655638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75642" y="5595246"/>
            <a:ext cx="5324138" cy="687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don't live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doesn't live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Ha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48959" y="1569982"/>
            <a:ext cx="3278624" cy="699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Affirmative form: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75642" y="1559859"/>
            <a:ext cx="4356847" cy="709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(+) S + Verb / Verb -s/-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8959" y="4335332"/>
            <a:ext cx="3278624" cy="699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form: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75642" y="4325209"/>
            <a:ext cx="5766099" cy="7093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(-) S + don't / doesn't + Verb-bare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61126" cy="9560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  <a:endParaRPr kumimoji="0" lang="en-US" sz="3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41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00475" y="87543"/>
            <a:ext cx="3517750" cy="537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SPELLING RULES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22" y="796486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ea typeface="MS Mincho"/>
              </a:rPr>
              <a:t>We use the present simple when we talk about facts and routines. The verbs for </a:t>
            </a:r>
            <a:r>
              <a:rPr lang="en-US" sz="3000" i="1" dirty="0">
                <a:latin typeface="Times New Roman" panose="02020603050405020304" pitchFamily="18" charset="0"/>
                <a:ea typeface="MS Mincho"/>
              </a:rPr>
              <a:t>he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000" i="1" dirty="0">
                <a:latin typeface="Times New Roman" panose="02020603050405020304" pitchFamily="18" charset="0"/>
                <a:ea typeface="MS Mincho"/>
              </a:rPr>
              <a:t>she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 and </a:t>
            </a:r>
            <a:r>
              <a:rPr lang="en-US" sz="3000" i="1" dirty="0">
                <a:latin typeface="Times New Roman" panose="02020603050405020304" pitchFamily="18" charset="0"/>
                <a:ea typeface="MS Mincho"/>
              </a:rPr>
              <a:t>it</a:t>
            </a:r>
            <a:r>
              <a:rPr lang="en-US" sz="3000" dirty="0">
                <a:latin typeface="Times New Roman" panose="02020603050405020304" pitchFamily="18" charset="0"/>
                <a:ea typeface="MS Mincho"/>
              </a:rPr>
              <a:t> end differently:</a:t>
            </a:r>
            <a:endParaRPr lang="en-US" sz="3000" dirty="0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4030009" y="3035806"/>
            <a:ext cx="3952875" cy="3694113"/>
            <a:chOff x="1655" y="1647"/>
            <a:chExt cx="2490" cy="2327"/>
          </a:xfrm>
        </p:grpSpPr>
        <p:sp>
          <p:nvSpPr>
            <p:cNvPr id="7" name="Freeform 4"/>
            <p:cNvSpPr>
              <a:spLocks/>
            </p:cNvSpPr>
            <p:nvPr/>
          </p:nvSpPr>
          <p:spPr bwMode="gray">
            <a:xfrm>
              <a:off x="1660" y="2336"/>
              <a:ext cx="912" cy="1231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66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gray">
            <a:xfrm rot="7200000">
              <a:off x="2726" y="1655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33CC33">
                    <a:gamma/>
                    <a:shade val="46275"/>
                    <a:invGamma/>
                  </a:srgbClr>
                </a:gs>
                <a:gs pos="100000">
                  <a:srgbClr val="33CC3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1712" y="1647"/>
              <a:ext cx="1480" cy="1302"/>
              <a:chOff x="1712" y="1389"/>
              <a:chExt cx="1480" cy="1302"/>
            </a:xfrm>
          </p:grpSpPr>
          <p:sp>
            <p:nvSpPr>
              <p:cNvPr id="19" name="AutoShape 7"/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Freeform 8"/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9"/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Freeform 10"/>
            <p:cNvSpPr>
              <a:spLocks/>
            </p:cNvSpPr>
            <p:nvPr/>
          </p:nvSpPr>
          <p:spPr bwMode="gray">
            <a:xfrm rot="14400000">
              <a:off x="2798" y="2823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2849" y="2249"/>
              <a:ext cx="1296" cy="1381"/>
              <a:chOff x="2854" y="1996"/>
              <a:chExt cx="1296" cy="1381"/>
            </a:xfrm>
          </p:grpSpPr>
          <p:sp>
            <p:nvSpPr>
              <p:cNvPr id="16" name="AutoShape 12"/>
              <p:cNvSpPr>
                <a:spLocks noChangeArrowheads="1"/>
              </p:cNvSpPr>
              <p:nvPr/>
            </p:nvSpPr>
            <p:spPr bwMode="gray">
              <a:xfrm rot="19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gray">
              <a:xfrm rot="14400000">
                <a:off x="3102" y="2371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gray">
              <a:xfrm rot="14400000">
                <a:off x="3618" y="2845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3399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1655" y="3095"/>
              <a:ext cx="1571" cy="879"/>
              <a:chOff x="1655" y="2837"/>
              <a:chExt cx="1571" cy="879"/>
            </a:xfrm>
          </p:grpSpPr>
          <p:sp>
            <p:nvSpPr>
              <p:cNvPr id="13" name="Freeform 16"/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AutoShape 17"/>
              <p:cNvSpPr>
                <a:spLocks noChangeArrowheads="1"/>
              </p:cNvSpPr>
              <p:nvPr/>
            </p:nvSpPr>
            <p:spPr bwMode="gray">
              <a:xfrm rot="5400000">
                <a:off x="2589" y="3078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rgbClr val="0066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Freeform 18"/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4243186" y="1865637"/>
            <a:ext cx="350103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add </a:t>
            </a:r>
            <a:r>
              <a:rPr lang="en-US" sz="2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most verbs: </a:t>
            </a:r>
          </a:p>
          <a:p>
            <a:pPr algn="just"/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Work 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works</a:t>
            </a:r>
          </a:p>
          <a:p>
            <a:pPr algn="just"/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Live 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lives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7796413" y="2556303"/>
            <a:ext cx="4070664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remove -</a:t>
            </a:r>
            <a:r>
              <a:rPr lang="en-US" sz="26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add </a:t>
            </a:r>
            <a:r>
              <a:rPr lang="en-US" sz="26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ies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a verb ends with a consonant + </a:t>
            </a:r>
            <a:r>
              <a:rPr lang="en-US" sz="26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Try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Tries</a:t>
            </a:r>
          </a:p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Fly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flies</a:t>
            </a:r>
          </a:p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With a vowel + y:</a:t>
            </a:r>
          </a:p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Play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plays</a:t>
            </a:r>
          </a:p>
          <a:p>
            <a:pPr algn="just"/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Stay 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stays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204693" y="2949004"/>
            <a:ext cx="3702800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add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a verb ends with: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-z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Watch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watches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Wash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washes</a:t>
            </a:r>
          </a:p>
          <a:p>
            <a:pPr algn="just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Mix 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mixes</a:t>
            </a:r>
          </a:p>
          <a:p>
            <a:pPr algn="just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Go 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goes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1: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the sentences. Then match a-d with spelling rules 1-4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497807"/>
              </p:ext>
            </p:extLst>
          </p:nvPr>
        </p:nvGraphicFramePr>
        <p:xfrm>
          <a:off x="473337" y="708907"/>
          <a:ext cx="11198712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9356">
                  <a:extLst>
                    <a:ext uri="{9D8B030D-6E8A-4147-A177-3AD203B41FA5}">
                      <a16:colId xmlns:a16="http://schemas.microsoft.com/office/drawing/2014/main" val="1221746837"/>
                    </a:ext>
                  </a:extLst>
                </a:gridCol>
                <a:gridCol w="5599356">
                  <a:extLst>
                    <a:ext uri="{9D8B030D-6E8A-4147-A177-3AD203B41FA5}">
                      <a16:colId xmlns:a16="http://schemas.microsoft.com/office/drawing/2014/main" val="1400584955"/>
                    </a:ext>
                  </a:extLst>
                </a:gridCol>
              </a:tblGrid>
              <a:tr h="452852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sentences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Spelling rules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54667"/>
                  </a:ext>
                </a:extLst>
              </a:tr>
              <a:tr h="1188737">
                <a:tc>
                  <a:txBody>
                    <a:bodyPr/>
                    <a:lstStyle/>
                    <a:p>
                      <a:pPr marL="342900" indent="-342900">
                        <a:buAutoNum type="alphaLcPeriod"/>
                      </a:pP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study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 lot. / Her older daughter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studies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hard</a:t>
                      </a:r>
                    </a:p>
                    <a:p>
                      <a:pPr marL="342900" indent="-342900">
                        <a:buAutoNum type="alphaLcPeriod"/>
                      </a:pP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We add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-s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most verbs: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play plays.</a:t>
                      </a:r>
                      <a:endParaRPr lang="en-US" sz="25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170046"/>
                  </a:ext>
                </a:extLst>
              </a:tr>
              <a:tr h="1188737">
                <a:tc>
                  <a:txBody>
                    <a:bodyPr/>
                    <a:lstStyle/>
                    <a:p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have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breakfast at 7.30 a.m. / He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has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breakfast at 5.30 a.m.</a:t>
                      </a: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We add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es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when a verb ends with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-o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-s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-x 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-z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277653"/>
                  </a:ext>
                </a:extLst>
              </a:tr>
              <a:tr h="1188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My brother and I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school. / He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goes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 work.</a:t>
                      </a: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We remove -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and add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500" i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ies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when a verb ends with a consonant +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578698"/>
                  </a:ext>
                </a:extLst>
              </a:tr>
              <a:tr h="1188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get up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 7 a.m. / Noel </a:t>
                      </a:r>
                      <a:r>
                        <a:rPr lang="en-US" sz="25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gets up </a:t>
                      </a:r>
                      <a:r>
                        <a:rPr lang="en-US" sz="25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at 4.45 a.m.</a:t>
                      </a: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We use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has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instead of </a:t>
                      </a:r>
                      <a:r>
                        <a:rPr lang="en-US" sz="25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have</a:t>
                      </a:r>
                      <a:r>
                        <a:rPr lang="en-US" sz="25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87074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19109" y="6316129"/>
            <a:ext cx="3107167" cy="3872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1-d; 2-c; 3-a; 4-b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72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2: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correct verbs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803" y="1037899"/>
            <a:ext cx="6365332" cy="614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231F20"/>
              </a:buClr>
              <a:buSzPts val="600"/>
              <a:tabLst>
                <a:tab pos="135890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You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go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goes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 bed at 9.30 p.m.</a:t>
            </a:r>
          </a:p>
        </p:txBody>
      </p:sp>
      <p:sp>
        <p:nvSpPr>
          <p:cNvPr id="7" name="Rectangle 6"/>
          <p:cNvSpPr/>
          <p:nvPr/>
        </p:nvSpPr>
        <p:spPr>
          <a:xfrm>
            <a:off x="814803" y="1785215"/>
            <a:ext cx="7977120" cy="652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231F20"/>
              </a:buClr>
              <a:buSzPts val="600"/>
              <a:tabLst>
                <a:tab pos="160655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My parents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relaxes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relax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 the evening.</a:t>
            </a:r>
          </a:p>
        </p:txBody>
      </p:sp>
      <p:sp>
        <p:nvSpPr>
          <p:cNvPr id="8" name="Rectangle 7"/>
          <p:cNvSpPr/>
          <p:nvPr/>
        </p:nvSpPr>
        <p:spPr>
          <a:xfrm>
            <a:off x="814803" y="2508302"/>
            <a:ext cx="8148384" cy="614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231F20"/>
              </a:buClr>
              <a:buSzPts val="600"/>
              <a:tabLst>
                <a:tab pos="160655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My teacher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speaks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speak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four languages.</a:t>
            </a:r>
          </a:p>
        </p:txBody>
      </p:sp>
      <p:sp>
        <p:nvSpPr>
          <p:cNvPr id="9" name="Rectangle 8"/>
          <p:cNvSpPr/>
          <p:nvPr/>
        </p:nvSpPr>
        <p:spPr>
          <a:xfrm>
            <a:off x="814803" y="3278776"/>
            <a:ext cx="823655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4. Our English class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finish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finishes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 3 p.m.</a:t>
            </a:r>
            <a:endParaRPr lang="en-US" sz="3400" dirty="0"/>
          </a:p>
        </p:txBody>
      </p:sp>
      <p:sp>
        <p:nvSpPr>
          <p:cNvPr id="10" name="Rectangle 9"/>
          <p:cNvSpPr/>
          <p:nvPr/>
        </p:nvSpPr>
        <p:spPr>
          <a:xfrm>
            <a:off x="814803" y="4024455"/>
            <a:ext cx="5408853" cy="614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231F20"/>
              </a:buClr>
              <a:buSzPts val="600"/>
              <a:tabLst>
                <a:tab pos="163830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5. I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have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lunch at home.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4803" y="4765965"/>
            <a:ext cx="7847020" cy="614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231F20"/>
              </a:buClr>
              <a:buSzPts val="600"/>
              <a:tabLst>
                <a:tab pos="163830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6. My sister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studies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 </a:t>
            </a:r>
            <a:r>
              <a:rPr lang="en-US" sz="3400" b="1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study 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at the weekend.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147098" y="1652363"/>
            <a:ext cx="481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36372" y="2315125"/>
            <a:ext cx="1028493" cy="2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345032" y="3148650"/>
            <a:ext cx="1290763" cy="9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86214" y="3894329"/>
            <a:ext cx="13758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508605" y="4638919"/>
            <a:ext cx="1010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90467" y="5380429"/>
            <a:ext cx="1422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290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3: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Pronunciation-third person -s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3947" y="3646842"/>
            <a:ext cx="11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a. relaxes		b. finishes				d. boxes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947" y="4219803"/>
            <a:ext cx="11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a. goes		b. does				d. toes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3947" y="4830469"/>
            <a:ext cx="11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			b. watches	c. beaches		d. matches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3947" y="5353689"/>
            <a:ext cx="11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a. washes		b. wishes				d. witches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3947" y="5897412"/>
            <a:ext cx="1111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a. takes 		b. makes	c. aches		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561614"/>
              </p:ext>
            </p:extLst>
          </p:nvPr>
        </p:nvGraphicFramePr>
        <p:xfrm>
          <a:off x="-1" y="719666"/>
          <a:ext cx="121920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1540">
                  <a:extLst>
                    <a:ext uri="{9D8B030D-6E8A-4147-A177-3AD203B41FA5}">
                      <a16:colId xmlns:a16="http://schemas.microsoft.com/office/drawing/2014/main" val="1531118773"/>
                    </a:ext>
                  </a:extLst>
                </a:gridCol>
                <a:gridCol w="4556460">
                  <a:extLst>
                    <a:ext uri="{9D8B030D-6E8A-4147-A177-3AD203B41FA5}">
                      <a16:colId xmlns:a16="http://schemas.microsoft.com/office/drawing/2014/main" val="40180335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491893156"/>
                    </a:ext>
                  </a:extLst>
                </a:gridCol>
              </a:tblGrid>
              <a:tr h="1076861">
                <a:tc>
                  <a:txBody>
                    <a:bodyPr/>
                    <a:lstStyle/>
                    <a:p>
                      <a:pPr algn="ctr"/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/s/: -p, -k, -t, -f</a:t>
                      </a:r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7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iz</a:t>
                      </a:r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/: /s/, /z/, /ʃ/, /</a:t>
                      </a:r>
                      <a:r>
                        <a:rPr lang="en-US" sz="27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tʃ</a:t>
                      </a:r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/, /ʒ/, /</a:t>
                      </a:r>
                      <a:r>
                        <a:rPr lang="en-US" sz="27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dʒ</a:t>
                      </a:r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/.</a:t>
                      </a:r>
                    </a:p>
                    <a:p>
                      <a:pPr algn="ctr"/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/z/: /b/, /d/, /g/, /v/, /ð/, /m/, /n/, /ŋ, /l/, /r/,...</a:t>
                      </a:r>
                    </a:p>
                    <a:p>
                      <a:pPr algn="ctr"/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92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Eg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   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Stops /stop/</a:t>
                      </a:r>
                    </a:p>
                    <a:p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Laughs /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læfs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Eg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   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Watches / 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wɑːtʃiz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r>
                        <a:rPr lang="en-US" sz="27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Washes /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wɑːʃiz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b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Eg</a:t>
                      </a:r>
                      <a:r>
                        <a:rPr lang="en-US" sz="27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     Plays /</a:t>
                      </a:r>
                      <a:r>
                        <a:rPr lang="en-US" sz="27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pleɪz</a:t>
                      </a:r>
                      <a:r>
                        <a:rPr lang="en-US" sz="27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7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Bags /</a:t>
                      </a:r>
                      <a:r>
                        <a:rPr lang="en-US" sz="2700" b="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bægz</a:t>
                      </a:r>
                      <a:r>
                        <a:rPr lang="en-US" sz="2700" b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endParaRPr lang="en-US" sz="27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624186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5922977" y="3657094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studies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5922977" y="4194738"/>
            <a:ext cx="1677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watches</a:t>
            </a:r>
            <a:endParaRPr lang="en-US" sz="2800" dirty="0"/>
          </a:p>
        </p:txBody>
      </p:sp>
      <p:sp>
        <p:nvSpPr>
          <p:cNvPr id="18" name="Rectangle 17"/>
          <p:cNvSpPr/>
          <p:nvPr/>
        </p:nvSpPr>
        <p:spPr>
          <a:xfrm>
            <a:off x="1760440" y="4830469"/>
            <a:ext cx="14077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aches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22977" y="5374192"/>
            <a:ext cx="1438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makes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8644565" y="5897412"/>
            <a:ext cx="1697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watches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7827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/>
      <p:bldP spid="11" grpId="0"/>
      <p:bldP spid="12" grpId="0"/>
      <p:bldP spid="13" grpId="0"/>
      <p:bldP spid="16" grpId="0" build="allAtOnce"/>
      <p:bldP spid="16" grpId="1" build="allAtOnce"/>
      <p:bldP spid="17" grpId="0" build="allAtOnce"/>
      <p:bldP spid="17" grpId="1" build="allAtOnce"/>
      <p:bldP spid="18" grpId="0" build="allAtOnce"/>
      <p:bldP spid="18" grpId="1" build="allAtOnce"/>
      <p:bldP spid="19" grpId="0" build="allAtOnce"/>
      <p:bldP spid="19" grpId="1" build="allAtOnce"/>
      <p:bldP spid="20" grpId="0" build="allAtOnce"/>
      <p:bldP spid="2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4: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examples from the text on page 26.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7038" y="3538123"/>
            <a:ext cx="11460152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3800"/>
              </a:spcAft>
              <a:buClr>
                <a:srgbClr val="231F20"/>
              </a:buClr>
              <a:buSzPts val="600"/>
              <a:tabLst>
                <a:tab pos="148590" algn="l"/>
                <a:tab pos="774065" algn="l"/>
                <a:tab pos="1195070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The </a:t>
            </a:r>
            <a:r>
              <a:rPr lang="en-US" sz="3400" dirty="0" err="1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Radfords</a:t>
            </a: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………...usually ….....to restaurants.</a:t>
            </a:r>
            <a:endParaRPr lang="en-US" sz="34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7038" y="1715623"/>
            <a:ext cx="709534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The younger children ………………</a:t>
            </a:r>
            <a:endParaRPr lang="en-US" sz="3400" dirty="0"/>
          </a:p>
        </p:txBody>
      </p:sp>
      <p:sp>
        <p:nvSpPr>
          <p:cNvPr id="10" name="Rectangle 9"/>
          <p:cNvSpPr/>
          <p:nvPr/>
        </p:nvSpPr>
        <p:spPr>
          <a:xfrm>
            <a:off x="607038" y="2611997"/>
            <a:ext cx="6099875" cy="6521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200"/>
              </a:spcAft>
              <a:buClr>
                <a:srgbClr val="231F20"/>
              </a:buClr>
              <a:buSzPts val="600"/>
              <a:tabLst>
                <a:tab pos="148590" algn="l"/>
                <a:tab pos="774065" algn="l"/>
                <a:tab pos="1393190" algn="l"/>
              </a:tabLst>
            </a:pPr>
            <a:r>
              <a:rPr lang="en-US" sz="3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Sue ……………….....TV a lot.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0702" y="1584243"/>
            <a:ext cx="217239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don't help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32064" y="2513053"/>
            <a:ext cx="28504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doesn't watch 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28041" y="3409427"/>
            <a:ext cx="115448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don't</a:t>
            </a:r>
            <a:endParaRPr lang="en-US" sz="3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2409" y="3347481"/>
            <a:ext cx="62068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go</a:t>
            </a:r>
            <a:endParaRPr lang="en-US" sz="3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3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574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 5: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information in the table. Write affirmative and negative about people.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76337"/>
              </p:ext>
            </p:extLst>
          </p:nvPr>
        </p:nvGraphicFramePr>
        <p:xfrm>
          <a:off x="0" y="1182244"/>
          <a:ext cx="11833413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8556">
                  <a:extLst>
                    <a:ext uri="{9D8B030D-6E8A-4147-A177-3AD203B41FA5}">
                      <a16:colId xmlns:a16="http://schemas.microsoft.com/office/drawing/2014/main" val="47640986"/>
                    </a:ext>
                  </a:extLst>
                </a:gridCol>
                <a:gridCol w="2466032">
                  <a:extLst>
                    <a:ext uri="{9D8B030D-6E8A-4147-A177-3AD203B41FA5}">
                      <a16:colId xmlns:a16="http://schemas.microsoft.com/office/drawing/2014/main" val="3052924131"/>
                    </a:ext>
                  </a:extLst>
                </a:gridCol>
                <a:gridCol w="2678654">
                  <a:extLst>
                    <a:ext uri="{9D8B030D-6E8A-4147-A177-3AD203B41FA5}">
                      <a16:colId xmlns:a16="http://schemas.microsoft.com/office/drawing/2014/main" val="3997957572"/>
                    </a:ext>
                  </a:extLst>
                </a:gridCol>
                <a:gridCol w="2700171">
                  <a:extLst>
                    <a:ext uri="{9D8B030D-6E8A-4147-A177-3AD203B41FA5}">
                      <a16:colId xmlns:a16="http://schemas.microsoft.com/office/drawing/2014/main" val="7797735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Vicky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285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dishes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344995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Wash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 car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4281513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 on the sofa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lot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30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Make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breakfast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79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Watch</a:t>
                      </a:r>
                      <a:r>
                        <a:rPr lang="en-GB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TV a lot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357972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228504" y="4158820"/>
            <a:ext cx="5003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Tom and Vicky sit on the sofa a lot.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28504" y="4608585"/>
            <a:ext cx="4709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Mina doesn't sit on the sofa a lot.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28504" y="5046920"/>
            <a:ext cx="5221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Tom and Vicky don't make breakfast.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28504" y="5467706"/>
            <a:ext cx="33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Mina makes breakfast.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28503" y="5897267"/>
            <a:ext cx="5098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Tom and Mina don't watch TV a lot.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28503" y="6326827"/>
            <a:ext cx="3661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720725" algn="l"/>
              </a:tabLst>
            </a:pPr>
            <a:r>
              <a:rPr lang="en-US" sz="2400" dirty="0">
                <a:latin typeface="Times New Roman" panose="02020603050405020304" pitchFamily="18" charset="0"/>
                <a:ea typeface="MS Mincho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Times New Roman" panose="02020603050405020304" pitchFamily="18" charset="0"/>
                <a:ea typeface="MS Mincho"/>
              </a:rPr>
              <a:t>Vicky watches TV a lot.</a:t>
            </a:r>
          </a:p>
        </p:txBody>
      </p:sp>
    </p:spTree>
    <p:extLst>
      <p:ext uri="{BB962C8B-B14F-4D97-AF65-F5344CB8AC3E}">
        <p14:creationId xmlns:p14="http://schemas.microsoft.com/office/powerpoint/2010/main" val="375717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27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3000">
                <a:latin typeface="Times New Roman" panose="02020603050405020304" pitchFamily="18" charset="0"/>
                <a:cs typeface="Times New Roman" panose="02020603050405020304" pitchFamily="18" charset="0"/>
              </a:rPr>
              <a:t>EXERCISE 6: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Discussion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8686" y="870103"/>
            <a:ext cx="918071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Microsoft Sans Serif" panose="020B0604020202020204" pitchFamily="34" charset="0"/>
                <a:cs typeface="Times New Roman" panose="02020603050405020304" pitchFamily="18" charset="0"/>
              </a:rPr>
              <a:t>What does each person in your family do at home? 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966408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76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3654" y="2965985"/>
            <a:ext cx="671994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581025" algn="l"/>
              </a:tabLs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Learn by heart all the new words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  <a:p>
            <a:pPr>
              <a:spcAft>
                <a:spcPts val="0"/>
              </a:spcAft>
            </a:pPr>
            <a:r>
              <a:rPr lang="en-US" sz="3400" dirty="0">
                <a:solidFill>
                  <a:srgbClr val="CC9900"/>
                </a:solidFill>
                <a:latin typeface="Times New Roman" panose="02020603050405020304" pitchFamily="18" charset="0"/>
                <a:ea typeface="MS Mincho"/>
              </a:rPr>
              <a:t>- Prepare for next lesson – Speaking</a:t>
            </a:r>
            <a:endParaRPr lang="en-US" sz="3400" b="1" dirty="0">
              <a:solidFill>
                <a:srgbClr val="CC9900"/>
              </a:solidFill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68" y="3353696"/>
            <a:ext cx="3524250" cy="28575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43654" y="2837330"/>
            <a:ext cx="6483276" cy="146572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55" y="722847"/>
            <a:ext cx="7478615" cy="146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9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22334"/>
            <a:ext cx="12192000" cy="1655762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3: PRESENT SIMPLE: </a:t>
            </a:r>
          </a:p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AFFIRMATIVE AND NEGATIVE</a:t>
            </a:r>
          </a:p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05190"/>
            <a:ext cx="12192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2: DAYS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70" y="3195022"/>
            <a:ext cx="9255419" cy="24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8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aily Routine Freeze Song with Matt and Tunes - Action Songs - Learn English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9021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88" y="189322"/>
            <a:ext cx="3861996" cy="5852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39" y="666751"/>
            <a:ext cx="2979867" cy="4298121"/>
          </a:xfrm>
          <a:prstGeom prst="rect">
            <a:avLst/>
          </a:prstGeom>
        </p:spPr>
      </p:pic>
      <p:sp>
        <p:nvSpPr>
          <p:cNvPr id="8" name="Left-Right Arrow 7"/>
          <p:cNvSpPr/>
          <p:nvPr/>
        </p:nvSpPr>
        <p:spPr>
          <a:xfrm>
            <a:off x="4026884" y="1654061"/>
            <a:ext cx="4353323" cy="292348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do you do in the morning?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6217" y="5405809"/>
            <a:ext cx="3065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wash my face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49781" y="5405809"/>
            <a:ext cx="3065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take a bath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050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834" y="1342576"/>
            <a:ext cx="5506684" cy="307881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82876" y="333486"/>
            <a:ext cx="5475642" cy="81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make your bed everyday?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8" y="3850901"/>
            <a:ext cx="1105103" cy="1105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18" y="3770477"/>
            <a:ext cx="1265949" cy="1265949"/>
          </a:xfrm>
          <a:prstGeom prst="rect">
            <a:avLst/>
          </a:prstGeom>
        </p:spPr>
      </p:pic>
      <p:sp>
        <p:nvSpPr>
          <p:cNvPr id="20" name="Bent-Up Arrow 19"/>
          <p:cNvSpPr/>
          <p:nvPr/>
        </p:nvSpPr>
        <p:spPr>
          <a:xfrm rot="10800000">
            <a:off x="1225863" y="2881984"/>
            <a:ext cx="1325355" cy="73458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 flipV="1">
            <a:off x="9521834" y="2881985"/>
            <a:ext cx="1199954" cy="73458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515506" y="5190333"/>
            <a:ext cx="1640965" cy="81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429004" y="5190331"/>
            <a:ext cx="2185575" cy="81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don’t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67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60" y="1688094"/>
            <a:ext cx="3888040" cy="47908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24478" y="657410"/>
            <a:ext cx="5475642" cy="81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time do you eat breakfast?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2933700"/>
            <a:ext cx="3937000" cy="29527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06378" y="657410"/>
            <a:ext cx="3474422" cy="1368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eat breakfast at 6 in the morning.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451599" y="973266"/>
            <a:ext cx="1003300" cy="18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861050" y="4224208"/>
            <a:ext cx="1003300" cy="1858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60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21" descr="THE SIMPLE PRESENT TENSE -THÌ HIỆN TẠI Đ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08" y="326060"/>
            <a:ext cx="1021977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13531" y="1336726"/>
            <a:ext cx="1177129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0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20725" algn="l"/>
              </a:tabLst>
            </a:pPr>
            <a:r>
              <a:rPr kumimoji="0" lang="en-US" altLang="en-US" sz="3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THE SIMPLE PESENT TENSE - THÌ HIỆN TẠI ĐƠN</a:t>
            </a:r>
            <a:endParaRPr kumimoji="0" lang="en-US" altLang="en-US" sz="3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480" y="1987330"/>
            <a:ext cx="5683399" cy="4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43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 rot="10800000" flipV="1">
            <a:off x="4923769" y="1241069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8076" y="1416650"/>
            <a:ext cx="8214059" cy="918657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903192" y="1256528"/>
            <a:ext cx="1154112" cy="162719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903192" y="1253931"/>
            <a:ext cx="1084262" cy="283397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 flipV="1">
            <a:off x="4923769" y="2334170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914821" y="1241069"/>
            <a:ext cx="1084262" cy="130440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 rot="10800000" flipV="1">
            <a:off x="7844767" y="1220810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 flipV="1">
            <a:off x="7844767" y="2313911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835819" y="1220810"/>
            <a:ext cx="1084262" cy="131179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33762" y="1419247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88020" y="1503173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09018" y="1470051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046411" y="206359"/>
            <a:ext cx="6448314" cy="699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present simple to talk about: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49537" y="4263487"/>
            <a:ext cx="2756647" cy="1649349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264930" y="4263487"/>
            <a:ext cx="2641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 that is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the present: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7566" y="3797048"/>
            <a:ext cx="38324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nineteen years old.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I'm a student.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lives in London.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earth goes around the sun.</a:t>
            </a:r>
          </a:p>
          <a:p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30256" y="3673572"/>
            <a:ext cx="3991963" cy="2564824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" name="Straight Arrow Connector 2"/>
          <p:cNvCxnSpPr>
            <a:stCxn id="33" idx="3"/>
            <a:endCxn id="39" idx="1"/>
          </p:cNvCxnSpPr>
          <p:nvPr/>
        </p:nvCxnSpPr>
        <p:spPr>
          <a:xfrm flipV="1">
            <a:off x="3906184" y="4955984"/>
            <a:ext cx="2124072" cy="1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19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  <p:bldP spid="23" grpId="0"/>
      <p:bldP spid="24" grpId="0"/>
      <p:bldP spid="30" grpId="0" animBg="1"/>
      <p:bldP spid="32" grpId="0" animBg="1"/>
      <p:bldP spid="33" grpId="0"/>
      <p:bldP spid="35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8076" y="1416650"/>
            <a:ext cx="8214059" cy="918657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lumMod val="29000"/>
                  <a:lumOff val="71000"/>
                  <a:alpha val="0"/>
                </a:srgbClr>
              </a:gs>
              <a:gs pos="70000">
                <a:srgbClr val="EEE8E9">
                  <a:lumMod val="95000"/>
                </a:srgbClr>
              </a:gs>
              <a:gs pos="30400">
                <a:srgbClr val="E7E2E5">
                  <a:lumMod val="95000"/>
                </a:srgbClr>
              </a:gs>
              <a:gs pos="50000">
                <a:srgbClr val="EEE6EB"/>
              </a:gs>
              <a:gs pos="100000">
                <a:srgbClr val="EEEBE6">
                  <a:shade val="100000"/>
                  <a:satMod val="115000"/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 rot="10800000" flipV="1">
            <a:off x="7844767" y="1220810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 flipV="1">
            <a:off x="7844767" y="2313911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835819" y="1220810"/>
            <a:ext cx="1084262" cy="1311797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009018" y="1470051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Freeform 16"/>
          <p:cNvSpPr/>
          <p:nvPr/>
        </p:nvSpPr>
        <p:spPr>
          <a:xfrm rot="10800000" flipV="1">
            <a:off x="4902992" y="1218213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rgbClr val="00B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03192" y="1259199"/>
            <a:ext cx="1154112" cy="162719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875835" y="1220250"/>
            <a:ext cx="1084262" cy="2833975"/>
          </a:xfrm>
          <a:custGeom>
            <a:avLst/>
            <a:gdLst>
              <a:gd name="connsiteX0" fmla="*/ 1661160 w 1661160"/>
              <a:gd name="connsiteY0" fmla="*/ 0 h 3566160"/>
              <a:gd name="connsiteX1" fmla="*/ 160020 w 1661160"/>
              <a:gd name="connsiteY1" fmla="*/ 0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1160 w 1661160"/>
              <a:gd name="connsiteY0" fmla="*/ 0 h 3566160"/>
              <a:gd name="connsiteX1" fmla="*/ 174308 w 1661160"/>
              <a:gd name="connsiteY1" fmla="*/ 14287 h 3566160"/>
              <a:gd name="connsiteX2" fmla="*/ 0 w 1661160"/>
              <a:gd name="connsiteY2" fmla="*/ 289560 h 3566160"/>
              <a:gd name="connsiteX3" fmla="*/ 15240 w 1661160"/>
              <a:gd name="connsiteY3" fmla="*/ 1524000 h 3566160"/>
              <a:gd name="connsiteX4" fmla="*/ 60960 w 1661160"/>
              <a:gd name="connsiteY4" fmla="*/ 3040380 h 3566160"/>
              <a:gd name="connsiteX5" fmla="*/ 868680 w 1661160"/>
              <a:gd name="connsiteY5" fmla="*/ 3566160 h 3566160"/>
              <a:gd name="connsiteX6" fmla="*/ 1645920 w 1661160"/>
              <a:gd name="connsiteY6" fmla="*/ 3009900 h 3566160"/>
              <a:gd name="connsiteX7" fmla="*/ 1577340 w 1661160"/>
              <a:gd name="connsiteY7" fmla="*/ 1767840 h 3566160"/>
              <a:gd name="connsiteX8" fmla="*/ 1569720 w 1661160"/>
              <a:gd name="connsiteY8" fmla="*/ 251460 h 3566160"/>
              <a:gd name="connsiteX9" fmla="*/ 1661160 w 1661160"/>
              <a:gd name="connsiteY9" fmla="*/ 0 h 3566160"/>
              <a:gd name="connsiteX0" fmla="*/ 1663542 w 1663542"/>
              <a:gd name="connsiteY0" fmla="*/ 0 h 3556635"/>
              <a:gd name="connsiteX1" fmla="*/ 174308 w 1663542"/>
              <a:gd name="connsiteY1" fmla="*/ 4762 h 3556635"/>
              <a:gd name="connsiteX2" fmla="*/ 0 w 1663542"/>
              <a:gd name="connsiteY2" fmla="*/ 280035 h 3556635"/>
              <a:gd name="connsiteX3" fmla="*/ 15240 w 1663542"/>
              <a:gd name="connsiteY3" fmla="*/ 1514475 h 3556635"/>
              <a:gd name="connsiteX4" fmla="*/ 60960 w 1663542"/>
              <a:gd name="connsiteY4" fmla="*/ 3030855 h 3556635"/>
              <a:gd name="connsiteX5" fmla="*/ 868680 w 1663542"/>
              <a:gd name="connsiteY5" fmla="*/ 3556635 h 3556635"/>
              <a:gd name="connsiteX6" fmla="*/ 1645920 w 1663542"/>
              <a:gd name="connsiteY6" fmla="*/ 3000375 h 3556635"/>
              <a:gd name="connsiteX7" fmla="*/ 1577340 w 1663542"/>
              <a:gd name="connsiteY7" fmla="*/ 1758315 h 3556635"/>
              <a:gd name="connsiteX8" fmla="*/ 1569720 w 1663542"/>
              <a:gd name="connsiteY8" fmla="*/ 241935 h 3556635"/>
              <a:gd name="connsiteX9" fmla="*/ 1663542 w 1663542"/>
              <a:gd name="connsiteY9" fmla="*/ 0 h 3556635"/>
              <a:gd name="connsiteX0" fmla="*/ 1663542 w 1663542"/>
              <a:gd name="connsiteY0" fmla="*/ 2812 h 3552303"/>
              <a:gd name="connsiteX1" fmla="*/ 174308 w 1663542"/>
              <a:gd name="connsiteY1" fmla="*/ 430 h 3552303"/>
              <a:gd name="connsiteX2" fmla="*/ 0 w 1663542"/>
              <a:gd name="connsiteY2" fmla="*/ 275703 h 3552303"/>
              <a:gd name="connsiteX3" fmla="*/ 15240 w 1663542"/>
              <a:gd name="connsiteY3" fmla="*/ 1510143 h 3552303"/>
              <a:gd name="connsiteX4" fmla="*/ 60960 w 1663542"/>
              <a:gd name="connsiteY4" fmla="*/ 3026523 h 3552303"/>
              <a:gd name="connsiteX5" fmla="*/ 868680 w 1663542"/>
              <a:gd name="connsiteY5" fmla="*/ 3552303 h 3552303"/>
              <a:gd name="connsiteX6" fmla="*/ 1645920 w 1663542"/>
              <a:gd name="connsiteY6" fmla="*/ 2996043 h 3552303"/>
              <a:gd name="connsiteX7" fmla="*/ 1577340 w 1663542"/>
              <a:gd name="connsiteY7" fmla="*/ 1753983 h 3552303"/>
              <a:gd name="connsiteX8" fmla="*/ 1569720 w 1663542"/>
              <a:gd name="connsiteY8" fmla="*/ 237603 h 3552303"/>
              <a:gd name="connsiteX9" fmla="*/ 1663542 w 1663542"/>
              <a:gd name="connsiteY9" fmla="*/ 2812 h 355230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1161 w 1661161"/>
              <a:gd name="connsiteY0" fmla="*/ 0 h 3554253"/>
              <a:gd name="connsiteX1" fmla="*/ 174308 w 1661161"/>
              <a:gd name="connsiteY1" fmla="*/ 2380 h 3554253"/>
              <a:gd name="connsiteX2" fmla="*/ 0 w 1661161"/>
              <a:gd name="connsiteY2" fmla="*/ 277653 h 3554253"/>
              <a:gd name="connsiteX3" fmla="*/ 15240 w 1661161"/>
              <a:gd name="connsiteY3" fmla="*/ 1512093 h 3554253"/>
              <a:gd name="connsiteX4" fmla="*/ 60960 w 1661161"/>
              <a:gd name="connsiteY4" fmla="*/ 3028473 h 3554253"/>
              <a:gd name="connsiteX5" fmla="*/ 868680 w 1661161"/>
              <a:gd name="connsiteY5" fmla="*/ 3554253 h 3554253"/>
              <a:gd name="connsiteX6" fmla="*/ 1645920 w 1661161"/>
              <a:gd name="connsiteY6" fmla="*/ 2997993 h 3554253"/>
              <a:gd name="connsiteX7" fmla="*/ 1577340 w 1661161"/>
              <a:gd name="connsiteY7" fmla="*/ 1755933 h 3554253"/>
              <a:gd name="connsiteX8" fmla="*/ 1569720 w 1661161"/>
              <a:gd name="connsiteY8" fmla="*/ 239553 h 3554253"/>
              <a:gd name="connsiteX9" fmla="*/ 1661161 w 1661161"/>
              <a:gd name="connsiteY9" fmla="*/ 0 h 355425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69720 w 1668305"/>
              <a:gd name="connsiteY8" fmla="*/ 2376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77340 w 1668305"/>
              <a:gd name="connsiteY7" fmla="*/ 1753983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45920 w 1668305"/>
              <a:gd name="connsiteY6" fmla="*/ 2996043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52303"/>
              <a:gd name="connsiteX1" fmla="*/ 174308 w 1668305"/>
              <a:gd name="connsiteY1" fmla="*/ 430 h 3552303"/>
              <a:gd name="connsiteX2" fmla="*/ 0 w 1668305"/>
              <a:gd name="connsiteY2" fmla="*/ 275703 h 3552303"/>
              <a:gd name="connsiteX3" fmla="*/ 15240 w 1668305"/>
              <a:gd name="connsiteY3" fmla="*/ 1510143 h 3552303"/>
              <a:gd name="connsiteX4" fmla="*/ 60960 w 1668305"/>
              <a:gd name="connsiteY4" fmla="*/ 3026523 h 3552303"/>
              <a:gd name="connsiteX5" fmla="*/ 868680 w 1668305"/>
              <a:gd name="connsiteY5" fmla="*/ 3552303 h 3552303"/>
              <a:gd name="connsiteX6" fmla="*/ 1638776 w 1668305"/>
              <a:gd name="connsiteY6" fmla="*/ 3024618 h 3552303"/>
              <a:gd name="connsiteX7" fmla="*/ 1586865 w 1668305"/>
              <a:gd name="connsiteY7" fmla="*/ 1749221 h 3552303"/>
              <a:gd name="connsiteX8" fmla="*/ 1579245 w 1668305"/>
              <a:gd name="connsiteY8" fmla="*/ 275703 h 3552303"/>
              <a:gd name="connsiteX9" fmla="*/ 1668305 w 1668305"/>
              <a:gd name="connsiteY9" fmla="*/ 2812 h 3552303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0960 w 1668305"/>
              <a:gd name="connsiteY4" fmla="*/ 3026523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15240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05 w 1668305"/>
              <a:gd name="connsiteY0" fmla="*/ 2812 h 3564209"/>
              <a:gd name="connsiteX1" fmla="*/ 174308 w 1668305"/>
              <a:gd name="connsiteY1" fmla="*/ 430 h 3564209"/>
              <a:gd name="connsiteX2" fmla="*/ 0 w 1668305"/>
              <a:gd name="connsiteY2" fmla="*/ 275703 h 3564209"/>
              <a:gd name="connsiteX3" fmla="*/ 953 w 1668305"/>
              <a:gd name="connsiteY3" fmla="*/ 1510143 h 3564209"/>
              <a:gd name="connsiteX4" fmla="*/ 63341 w 1668305"/>
              <a:gd name="connsiteY4" fmla="*/ 3036048 h 3564209"/>
              <a:gd name="connsiteX5" fmla="*/ 866299 w 1668305"/>
              <a:gd name="connsiteY5" fmla="*/ 3564209 h 3564209"/>
              <a:gd name="connsiteX6" fmla="*/ 1638776 w 1668305"/>
              <a:gd name="connsiteY6" fmla="*/ 3024618 h 3564209"/>
              <a:gd name="connsiteX7" fmla="*/ 1586865 w 1668305"/>
              <a:gd name="connsiteY7" fmla="*/ 1749221 h 3564209"/>
              <a:gd name="connsiteX8" fmla="*/ 1579245 w 1668305"/>
              <a:gd name="connsiteY8" fmla="*/ 275703 h 3564209"/>
              <a:gd name="connsiteX9" fmla="*/ 1668305 w 1668305"/>
              <a:gd name="connsiteY9" fmla="*/ 2812 h 3564209"/>
              <a:gd name="connsiteX0" fmla="*/ 1668344 w 1668344"/>
              <a:gd name="connsiteY0" fmla="*/ 2970 h 3564367"/>
              <a:gd name="connsiteX1" fmla="*/ 174347 w 1668344"/>
              <a:gd name="connsiteY1" fmla="*/ 588 h 3564367"/>
              <a:gd name="connsiteX2" fmla="*/ 39 w 1668344"/>
              <a:gd name="connsiteY2" fmla="*/ 275861 h 3564367"/>
              <a:gd name="connsiteX3" fmla="*/ 992 w 1668344"/>
              <a:gd name="connsiteY3" fmla="*/ 1510301 h 3564367"/>
              <a:gd name="connsiteX4" fmla="*/ 63380 w 1668344"/>
              <a:gd name="connsiteY4" fmla="*/ 3036206 h 3564367"/>
              <a:gd name="connsiteX5" fmla="*/ 866338 w 1668344"/>
              <a:gd name="connsiteY5" fmla="*/ 3564367 h 3564367"/>
              <a:gd name="connsiteX6" fmla="*/ 1638815 w 1668344"/>
              <a:gd name="connsiteY6" fmla="*/ 3024776 h 3564367"/>
              <a:gd name="connsiteX7" fmla="*/ 1586904 w 1668344"/>
              <a:gd name="connsiteY7" fmla="*/ 1749379 h 3564367"/>
              <a:gd name="connsiteX8" fmla="*/ 1579284 w 1668344"/>
              <a:gd name="connsiteY8" fmla="*/ 275861 h 3564367"/>
              <a:gd name="connsiteX9" fmla="*/ 1668344 w 1668344"/>
              <a:gd name="connsiteY9" fmla="*/ 2970 h 356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8344" h="3564367">
                <a:moveTo>
                  <a:pt x="1668344" y="2970"/>
                </a:moveTo>
                <a:lnTo>
                  <a:pt x="174347" y="588"/>
                </a:lnTo>
                <a:cubicBezTo>
                  <a:pt x="35281" y="1859"/>
                  <a:pt x="-1389" y="-32590"/>
                  <a:pt x="39" y="275861"/>
                </a:cubicBezTo>
                <a:cubicBezTo>
                  <a:pt x="357" y="687341"/>
                  <a:pt x="674" y="1098821"/>
                  <a:pt x="992" y="1510301"/>
                </a:cubicBezTo>
                <a:cubicBezTo>
                  <a:pt x="14644" y="2018936"/>
                  <a:pt x="42584" y="2527571"/>
                  <a:pt x="63380" y="3036206"/>
                </a:cubicBezTo>
                <a:lnTo>
                  <a:pt x="866338" y="3564367"/>
                </a:lnTo>
                <a:lnTo>
                  <a:pt x="1638815" y="3024776"/>
                </a:lnTo>
                <a:cubicBezTo>
                  <a:pt x="1619130" y="2609169"/>
                  <a:pt x="1597064" y="2164986"/>
                  <a:pt x="1586904" y="1749379"/>
                </a:cubicBezTo>
                <a:cubicBezTo>
                  <a:pt x="1587539" y="1256619"/>
                  <a:pt x="1590555" y="768621"/>
                  <a:pt x="1579284" y="275861"/>
                </a:cubicBezTo>
                <a:cubicBezTo>
                  <a:pt x="1585951" y="160291"/>
                  <a:pt x="1554521" y="37578"/>
                  <a:pt x="1668344" y="2970"/>
                </a:cubicBezTo>
                <a:close/>
              </a:path>
            </a:pathLst>
          </a:custGeom>
          <a:solidFill>
            <a:srgbClr val="92D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 flipV="1">
            <a:off x="1950817" y="2335307"/>
            <a:ext cx="1106487" cy="198437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903192" y="1256602"/>
            <a:ext cx="1084262" cy="1284611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033762" y="1421918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51344" y="1505844"/>
            <a:ext cx="73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286629" y="4211676"/>
            <a:ext cx="4090551" cy="1030205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286629" y="4287774"/>
            <a:ext cx="4090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something that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happens regularly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in the present: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78628" y="3625580"/>
            <a:ext cx="42896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play football every weekend.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works in a big bank.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gets up at 6 every morning.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children don't go to school on Sundays.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778628" y="3591321"/>
            <a:ext cx="4289612" cy="2342583"/>
          </a:xfrm>
          <a:prstGeom prst="roundRect">
            <a:avLst>
              <a:gd name="adj" fmla="val 12271"/>
            </a:avLst>
          </a:prstGeom>
          <a:noFill/>
          <a:ln w="127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046411" y="206359"/>
            <a:ext cx="6448314" cy="69924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the present simple to talk about:</a:t>
            </a:r>
            <a:endParaRPr lang="en-US" sz="3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37" idx="3"/>
            <a:endCxn id="42" idx="1"/>
          </p:cNvCxnSpPr>
          <p:nvPr/>
        </p:nvCxnSpPr>
        <p:spPr>
          <a:xfrm flipV="1">
            <a:off x="7377181" y="4762613"/>
            <a:ext cx="401447" cy="2215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033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9" grpId="0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889</Words>
  <Application>Microsoft Office PowerPoint</Application>
  <PresentationFormat>Widescreen</PresentationFormat>
  <Paragraphs>144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Lato Black</vt:lpstr>
      <vt:lpstr>Microsoft Sans Serif</vt:lpstr>
      <vt:lpstr>MS Mincho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Eg: They live in Ha Noi.        She lives in Ha Noi.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Home</cp:lastModifiedBy>
  <cp:revision>43</cp:revision>
  <dcterms:created xsi:type="dcterms:W3CDTF">2021-05-01T11:58:33Z</dcterms:created>
  <dcterms:modified xsi:type="dcterms:W3CDTF">2022-07-26T04:18:40Z</dcterms:modified>
</cp:coreProperties>
</file>